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D92FC8-3E57-43A2-BA62-E37547AB54A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0CD108-D953-4375-9B4C-9C268DED06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Talking to your Adolescent about </a:t>
            </a:r>
          </a:p>
          <a:p>
            <a:r>
              <a:rPr lang="en-US" dirty="0" smtClean="0"/>
              <a:t>sex, drugs and alcohol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Counselor </a:t>
            </a:r>
            <a:br>
              <a:rPr lang="en-US" dirty="0" smtClean="0"/>
            </a:br>
            <a:r>
              <a:rPr lang="en-US" dirty="0" smtClean="0"/>
              <a:t>Coffee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Building blocks to 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Turn to the person next to you and discuss a time you successfully used one of these strategies to communicate with your child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Listening</a:t>
            </a:r>
          </a:p>
          <a:p>
            <a:r>
              <a:rPr lang="en-US" smtClean="0"/>
              <a:t>Praising</a:t>
            </a:r>
          </a:p>
          <a:p>
            <a:r>
              <a:rPr lang="en-US" smtClean="0"/>
              <a:t>Feeling</a:t>
            </a:r>
          </a:p>
          <a:p>
            <a:r>
              <a:rPr lang="en-US" smtClean="0"/>
              <a:t>Respecting</a:t>
            </a:r>
          </a:p>
          <a:p>
            <a:r>
              <a:rPr lang="en-US" smtClean="0"/>
              <a:t>Trusting</a:t>
            </a:r>
          </a:p>
          <a:p>
            <a:r>
              <a:rPr lang="en-US" smtClean="0"/>
              <a:t>Affirming</a:t>
            </a:r>
          </a:p>
          <a:p>
            <a:r>
              <a:rPr lang="en-US" smtClean="0"/>
              <a:t>Reflective Listening</a:t>
            </a:r>
          </a:p>
          <a:p>
            <a:r>
              <a:rPr lang="en-US" smtClean="0"/>
              <a:t>Clarifying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Road blocks to 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19071"/>
            <a:ext cx="4159928" cy="440740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900" dirty="0" smtClean="0"/>
              <a:t>Turn to the person on your other side and discuss </a:t>
            </a:r>
            <a:r>
              <a:rPr lang="en-US" sz="3900" dirty="0"/>
              <a:t>a time you </a:t>
            </a:r>
            <a:r>
              <a:rPr lang="en-US" sz="3900" dirty="0" smtClean="0"/>
              <a:t>used </a:t>
            </a:r>
            <a:r>
              <a:rPr lang="en-US" sz="3900" dirty="0"/>
              <a:t>one of these strategies </a:t>
            </a:r>
            <a:r>
              <a:rPr lang="en-US" sz="3900" dirty="0" smtClean="0"/>
              <a:t>to communicate </a:t>
            </a:r>
            <a:r>
              <a:rPr lang="en-US" sz="3900" dirty="0"/>
              <a:t>with your </a:t>
            </a:r>
            <a:r>
              <a:rPr lang="en-US" sz="3900" dirty="0" smtClean="0"/>
              <a:t>child</a:t>
            </a:r>
            <a:endParaRPr lang="en-US" sz="39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0"/>
            <a:ext cx="4038600" cy="49103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Judging</a:t>
            </a:r>
          </a:p>
          <a:p>
            <a:r>
              <a:rPr lang="en-US" dirty="0" smtClean="0"/>
              <a:t>Rejecting</a:t>
            </a:r>
          </a:p>
          <a:p>
            <a:r>
              <a:rPr lang="en-US" dirty="0" smtClean="0"/>
              <a:t>Blaming</a:t>
            </a:r>
          </a:p>
          <a:p>
            <a:r>
              <a:rPr lang="en-US" dirty="0" smtClean="0"/>
              <a:t>Criticizing</a:t>
            </a:r>
          </a:p>
          <a:p>
            <a:r>
              <a:rPr lang="en-US" dirty="0" smtClean="0"/>
              <a:t>Labeling</a:t>
            </a:r>
          </a:p>
          <a:p>
            <a:r>
              <a:rPr lang="en-US" dirty="0" smtClean="0"/>
              <a:t>Transferring</a:t>
            </a:r>
          </a:p>
          <a:p>
            <a:r>
              <a:rPr lang="en-US" dirty="0" smtClean="0"/>
              <a:t>Ordering</a:t>
            </a:r>
          </a:p>
          <a:p>
            <a:r>
              <a:rPr lang="en-US" dirty="0" smtClean="0"/>
              <a:t>Threatening</a:t>
            </a:r>
          </a:p>
          <a:p>
            <a:r>
              <a:rPr lang="en-US" dirty="0" smtClean="0"/>
              <a:t>Bribing</a:t>
            </a:r>
          </a:p>
          <a:p>
            <a:r>
              <a:rPr lang="en-US" dirty="0" smtClean="0"/>
              <a:t>Waffling</a:t>
            </a:r>
          </a:p>
          <a:p>
            <a:r>
              <a:rPr lang="en-US" dirty="0" smtClean="0"/>
              <a:t>Nagging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Being strategic in the way you approach difficult topics with your adolescent will help you achieve your desired outcome.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0869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Hug a Porcupine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96359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Things to remember when talking to your adolescent about sex, drugs, and alcohol: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Children </a:t>
            </a:r>
            <a:r>
              <a:rPr lang="en-US" sz="2400" dirty="0"/>
              <a:t>know more than we think about these subjects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Difficulty </a:t>
            </a:r>
            <a:r>
              <a:rPr lang="en-US" sz="2400" dirty="0"/>
              <a:t>Talking to your Child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to Handle the Embarrassment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Hug a Porcupine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72084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More things </a:t>
            </a:r>
            <a:r>
              <a:rPr lang="en-US" sz="2400" dirty="0"/>
              <a:t>to remember when talking to your adolescent about sex, drugs, and alcohol: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Articulate </a:t>
            </a:r>
            <a:r>
              <a:rPr lang="en-US" sz="2400" dirty="0"/>
              <a:t>Your Own Values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Family Meeting VS Private Conversation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Educating or Condoning</a:t>
            </a:r>
          </a:p>
        </p:txBody>
      </p:sp>
    </p:spTree>
    <p:extLst>
      <p:ext uri="{BB962C8B-B14F-4D97-AF65-F5344CB8AC3E}">
        <p14:creationId xmlns:p14="http://schemas.microsoft.com/office/powerpoint/2010/main" val="290613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101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Reduce Risk Factors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Low academic performance, failure</a:t>
            </a:r>
          </a:p>
          <a:p>
            <a:r>
              <a:rPr lang="en-US" dirty="0" smtClean="0"/>
              <a:t>Poor social and/or coping skills</a:t>
            </a:r>
          </a:p>
          <a:p>
            <a:r>
              <a:rPr lang="en-US" dirty="0" smtClean="0"/>
              <a:t>Perception of approval of behaviors</a:t>
            </a:r>
          </a:p>
          <a:p>
            <a:r>
              <a:rPr lang="en-US" dirty="0" smtClean="0"/>
              <a:t>Inappropriately shy or aggressive behavior</a:t>
            </a:r>
          </a:p>
          <a:p>
            <a:r>
              <a:rPr lang="en-US" dirty="0" smtClean="0"/>
              <a:t>Chaotic home environment</a:t>
            </a:r>
          </a:p>
          <a:p>
            <a:r>
              <a:rPr lang="en-US" dirty="0" smtClean="0"/>
              <a:t>Ineffective parenting</a:t>
            </a:r>
          </a:p>
          <a:p>
            <a:r>
              <a:rPr lang="en-US" dirty="0" smtClean="0"/>
              <a:t>Lack of parent-child attachment or nurturing</a:t>
            </a:r>
          </a:p>
          <a:p>
            <a:r>
              <a:rPr lang="en-US" dirty="0" smtClean="0"/>
              <a:t>Traumatic event(s)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Increase Protective Factors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Strong, positive family bonds</a:t>
            </a:r>
          </a:p>
          <a:p>
            <a:r>
              <a:rPr lang="en-US" dirty="0" smtClean="0"/>
              <a:t>Parental monitoring of activities and peers</a:t>
            </a:r>
          </a:p>
          <a:p>
            <a:r>
              <a:rPr lang="en-US" dirty="0" smtClean="0"/>
              <a:t>Clear rules, consistently enforced</a:t>
            </a:r>
          </a:p>
          <a:p>
            <a:r>
              <a:rPr lang="en-US" dirty="0" smtClean="0"/>
              <a:t>Parental involvement (but not too much)</a:t>
            </a:r>
          </a:p>
          <a:p>
            <a:r>
              <a:rPr lang="en-US" dirty="0" smtClean="0"/>
              <a:t>Success in school, strong connection or involvement</a:t>
            </a:r>
          </a:p>
          <a:p>
            <a:r>
              <a:rPr lang="en-US" dirty="0" smtClean="0"/>
              <a:t>Adoption of conventional “norms” of drug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for Officer MENDHAM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West Bloomfield Police Liaison officer</a:t>
            </a:r>
          </a:p>
          <a:p>
            <a:r>
              <a:rPr lang="en-US" b="1" dirty="0" smtClean="0"/>
              <a:t>mendhamC@westbloomfield.k12.mi.us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048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19071"/>
            <a:ext cx="7620000" cy="44074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200" dirty="0" smtClean="0"/>
              <a:t>Henry Ford Hospital</a:t>
            </a:r>
          </a:p>
          <a:p>
            <a:pPr marL="114300" indent="0">
              <a:buNone/>
            </a:pPr>
            <a:r>
              <a:rPr lang="en-US" sz="2200" dirty="0" err="1" smtClean="0"/>
              <a:t>Maplegrove</a:t>
            </a:r>
            <a:r>
              <a:rPr lang="en-US" sz="2200" dirty="0" smtClean="0"/>
              <a:t> Center </a:t>
            </a:r>
          </a:p>
          <a:p>
            <a:pPr marL="114300" indent="0">
              <a:buNone/>
            </a:pPr>
            <a:r>
              <a:rPr lang="en-US" sz="2200" dirty="0" smtClean="0"/>
              <a:t>248-661-6100</a:t>
            </a:r>
            <a:endParaRPr lang="en-US" sz="2200" dirty="0"/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Alcoholism</a:t>
            </a:r>
          </a:p>
          <a:p>
            <a:r>
              <a:rPr lang="en-US" sz="2000" dirty="0" smtClean="0"/>
              <a:t>Abuse and addiction</a:t>
            </a:r>
          </a:p>
          <a:p>
            <a:r>
              <a:rPr lang="en-US" sz="2000" dirty="0" smtClean="0"/>
              <a:t>Drugs</a:t>
            </a:r>
          </a:p>
          <a:p>
            <a:r>
              <a:rPr lang="en-US" sz="2000" dirty="0" smtClean="0"/>
              <a:t>Outpatient detox</a:t>
            </a:r>
          </a:p>
          <a:p>
            <a:r>
              <a:rPr lang="en-US" sz="2000" dirty="0" smtClean="0"/>
              <a:t>Relapse program</a:t>
            </a:r>
          </a:p>
          <a:p>
            <a:r>
              <a:rPr lang="en-US" sz="2000" dirty="0" smtClean="0"/>
              <a:t>12-step program</a:t>
            </a:r>
          </a:p>
          <a:p>
            <a:r>
              <a:rPr lang="en-US" sz="2000" dirty="0" smtClean="0"/>
              <a:t>Varying levels of care including outpatient, intensive outpatient, day treatment, </a:t>
            </a:r>
            <a:r>
              <a:rPr lang="en-US" sz="2000" smtClean="0"/>
              <a:t>residential treatment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02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</TotalTime>
  <Words>310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Counselor  Coffee talk</vt:lpstr>
      <vt:lpstr>Building blocks to effective communication</vt:lpstr>
      <vt:lpstr>Road blocks to effective communication</vt:lpstr>
      <vt:lpstr>Take away</vt:lpstr>
      <vt:lpstr>How to Hug a Porcupine</vt:lpstr>
      <vt:lpstr>How to Hug a Porcupine</vt:lpstr>
      <vt:lpstr>Drugs 101</vt:lpstr>
      <vt:lpstr>Q&amp;A for Officer MENDHAM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Counselor  Coffee talk</dc:title>
  <dc:creator>user</dc:creator>
  <cp:lastModifiedBy>user</cp:lastModifiedBy>
  <cp:revision>11</cp:revision>
  <dcterms:created xsi:type="dcterms:W3CDTF">2012-10-26T12:30:06Z</dcterms:created>
  <dcterms:modified xsi:type="dcterms:W3CDTF">2012-10-29T14:22:39Z</dcterms:modified>
</cp:coreProperties>
</file>